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1" indent="0" algn="ctr">
              <a:buNone/>
              <a:defRPr sz="2000"/>
            </a:lvl2pPr>
            <a:lvl3pPr marL="914422" indent="0" algn="ctr">
              <a:buNone/>
              <a:defRPr sz="1801"/>
            </a:lvl3pPr>
            <a:lvl4pPr marL="1371635" indent="0" algn="ctr">
              <a:buNone/>
              <a:defRPr sz="1600"/>
            </a:lvl4pPr>
            <a:lvl5pPr marL="1828846" indent="0" algn="ctr">
              <a:buNone/>
              <a:defRPr sz="1600"/>
            </a:lvl5pPr>
            <a:lvl6pPr marL="2286057" indent="0" algn="ctr">
              <a:buNone/>
              <a:defRPr sz="1600"/>
            </a:lvl6pPr>
            <a:lvl7pPr marL="2743268" indent="0" algn="ctr">
              <a:buNone/>
              <a:defRPr sz="1600"/>
            </a:lvl7pPr>
            <a:lvl8pPr marL="3200481" indent="0" algn="ctr">
              <a:buNone/>
              <a:defRPr sz="1600"/>
            </a:lvl8pPr>
            <a:lvl9pPr marL="3657692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5549-434F-4EA5-A189-021504D59CBB}" type="datetimeFigureOut">
              <a:rPr kumimoji="1" lang="ja-JP" altLang="en-US" smtClean="0"/>
              <a:t>2015/10/8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7F66-20B2-4970-9971-579233914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390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5549-434F-4EA5-A189-021504D59CBB}" type="datetimeFigureOut">
              <a:rPr kumimoji="1" lang="ja-JP" altLang="en-US" smtClean="0"/>
              <a:t>2015/10/8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7F66-20B2-4970-9971-579233914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341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5549-434F-4EA5-A189-021504D59CBB}" type="datetimeFigureOut">
              <a:rPr kumimoji="1" lang="ja-JP" altLang="en-US" smtClean="0"/>
              <a:t>2015/10/8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7F66-20B2-4970-9971-579233914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075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5549-434F-4EA5-A189-021504D59CBB}" type="datetimeFigureOut">
              <a:rPr kumimoji="1" lang="ja-JP" altLang="en-US" smtClean="0"/>
              <a:t>2015/10/8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7F66-20B2-4970-9971-579233914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888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3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22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5549-434F-4EA5-A189-021504D59CBB}" type="datetimeFigureOut">
              <a:rPr kumimoji="1" lang="ja-JP" altLang="en-US" smtClean="0"/>
              <a:t>2015/10/8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7F66-20B2-4970-9971-579233914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92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5549-434F-4EA5-A189-021504D59CBB}" type="datetimeFigureOut">
              <a:rPr kumimoji="1" lang="ja-JP" altLang="en-US" smtClean="0"/>
              <a:t>2015/10/8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7F66-20B2-4970-9971-579233914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069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2" indent="0">
              <a:buNone/>
              <a:defRPr sz="1801" b="1"/>
            </a:lvl3pPr>
            <a:lvl4pPr marL="1371635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8" indent="0">
              <a:buNone/>
              <a:defRPr sz="1600" b="1"/>
            </a:lvl7pPr>
            <a:lvl8pPr marL="3200481" indent="0">
              <a:buNone/>
              <a:defRPr sz="1600" b="1"/>
            </a:lvl8pPr>
            <a:lvl9pPr marL="3657692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2" indent="0">
              <a:buNone/>
              <a:defRPr sz="1801" b="1"/>
            </a:lvl3pPr>
            <a:lvl4pPr marL="1371635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8" indent="0">
              <a:buNone/>
              <a:defRPr sz="1600" b="1"/>
            </a:lvl7pPr>
            <a:lvl8pPr marL="3200481" indent="0">
              <a:buNone/>
              <a:defRPr sz="1600" b="1"/>
            </a:lvl8pPr>
            <a:lvl9pPr marL="3657692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5549-434F-4EA5-A189-021504D59CBB}" type="datetimeFigureOut">
              <a:rPr kumimoji="1" lang="ja-JP" altLang="en-US" smtClean="0"/>
              <a:t>2015/10/8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7F66-20B2-4970-9971-579233914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918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5549-434F-4EA5-A189-021504D59CBB}" type="datetimeFigureOut">
              <a:rPr kumimoji="1" lang="ja-JP" altLang="en-US" smtClean="0"/>
              <a:t>2015/10/8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7F66-20B2-4970-9971-579233914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028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5549-434F-4EA5-A189-021504D59CBB}" type="datetimeFigureOut">
              <a:rPr kumimoji="1" lang="ja-JP" altLang="en-US" smtClean="0"/>
              <a:t>2015/10/8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7F66-20B2-4970-9971-579233914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975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90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2" indent="0">
              <a:buNone/>
              <a:defRPr sz="1200"/>
            </a:lvl3pPr>
            <a:lvl4pPr marL="1371635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8" indent="0">
              <a:buNone/>
              <a:defRPr sz="1001"/>
            </a:lvl7pPr>
            <a:lvl8pPr marL="3200481" indent="0">
              <a:buNone/>
              <a:defRPr sz="1001"/>
            </a:lvl8pPr>
            <a:lvl9pPr marL="3657692" indent="0">
              <a:buNone/>
              <a:defRPr sz="100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5549-434F-4EA5-A189-021504D59CBB}" type="datetimeFigureOut">
              <a:rPr kumimoji="1" lang="ja-JP" altLang="en-US" smtClean="0"/>
              <a:t>2015/10/8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7F66-20B2-4970-9971-579233914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375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90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1" indent="0">
              <a:buNone/>
              <a:defRPr sz="2800"/>
            </a:lvl2pPr>
            <a:lvl3pPr marL="914422" indent="0">
              <a:buNone/>
              <a:defRPr sz="2400"/>
            </a:lvl3pPr>
            <a:lvl4pPr marL="1371635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8" indent="0">
              <a:buNone/>
              <a:defRPr sz="2000"/>
            </a:lvl7pPr>
            <a:lvl8pPr marL="3200481" indent="0">
              <a:buNone/>
              <a:defRPr sz="2000"/>
            </a:lvl8pPr>
            <a:lvl9pPr marL="3657692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2" indent="0">
              <a:buNone/>
              <a:defRPr sz="1200"/>
            </a:lvl3pPr>
            <a:lvl4pPr marL="1371635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8" indent="0">
              <a:buNone/>
              <a:defRPr sz="1001"/>
            </a:lvl7pPr>
            <a:lvl8pPr marL="3200481" indent="0">
              <a:buNone/>
              <a:defRPr sz="1001"/>
            </a:lvl8pPr>
            <a:lvl9pPr marL="3657692" indent="0">
              <a:buNone/>
              <a:defRPr sz="100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5549-434F-4EA5-A189-021504D59CBB}" type="datetimeFigureOut">
              <a:rPr kumimoji="1" lang="ja-JP" altLang="en-US" smtClean="0"/>
              <a:t>2015/10/8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7F66-20B2-4970-9971-579233914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114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4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4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75549-434F-4EA5-A189-021504D59CBB}" type="datetimeFigureOut">
              <a:rPr kumimoji="1" lang="ja-JP" altLang="en-US" smtClean="0"/>
              <a:t>2015/10/8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4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97F66-20B2-4970-9971-579233914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474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22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6" indent="-228606" algn="l" defTabSz="914422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28606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6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6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1" indent="-228606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4" indent="-228606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6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6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2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91442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22" algn="l" defTabSz="91442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1" algn="l" defTabSz="91442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l="22910" t="14692" r="22885" b="5826"/>
          <a:stretch/>
        </p:blipFill>
        <p:spPr>
          <a:xfrm>
            <a:off x="1760561" y="17429"/>
            <a:ext cx="8297840" cy="6840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28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BUSSAN1</dc:creator>
  <cp:lastModifiedBy>BUSSAN1</cp:lastModifiedBy>
  <cp:revision>2</cp:revision>
  <dcterms:created xsi:type="dcterms:W3CDTF">2015-10-08T09:29:48Z</dcterms:created>
  <dcterms:modified xsi:type="dcterms:W3CDTF">2015-10-08T09:34:47Z</dcterms:modified>
</cp:coreProperties>
</file>